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63" r:id="rId4"/>
    <p:sldId id="258" r:id="rId5"/>
    <p:sldId id="259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AC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82D44C6-AAC5-4B8F-BDB4-7652F75E94C4}" v="7" dt="2022-05-31T17:03:43.79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Stijl, gemiddeld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505E3EF-67EA-436B-97B2-0124C06EBD24}" styleName="Stijl, gemiddeld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872" autoAdjust="0"/>
    <p:restoredTop sz="76307" autoAdjust="0"/>
  </p:normalViewPr>
  <p:slideViewPr>
    <p:cSldViewPr snapToGrid="0" showGuides="1">
      <p:cViewPr varScale="1">
        <p:scale>
          <a:sx n="88" d="100"/>
          <a:sy n="88" d="100"/>
        </p:scale>
        <p:origin x="2052" y="6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kas Lipkens" userId="f8201269ac88f7ea" providerId="LiveId" clId="{B82D44C6-AAC5-4B8F-BDB4-7652F75E94C4}"/>
    <pc:docChg chg="undo custSel addSld modSld sldOrd">
      <pc:chgData name="lukas Lipkens" userId="f8201269ac88f7ea" providerId="LiveId" clId="{B82D44C6-AAC5-4B8F-BDB4-7652F75E94C4}" dt="2022-05-31T17:08:08.177" v="6197" actId="313"/>
      <pc:docMkLst>
        <pc:docMk/>
      </pc:docMkLst>
      <pc:sldChg chg="modNotesTx">
        <pc:chgData name="lukas Lipkens" userId="f8201269ac88f7ea" providerId="LiveId" clId="{B82D44C6-AAC5-4B8F-BDB4-7652F75E94C4}" dt="2022-05-31T12:01:16.506" v="347" actId="20577"/>
        <pc:sldMkLst>
          <pc:docMk/>
          <pc:sldMk cId="2136152480" sldId="256"/>
        </pc:sldMkLst>
      </pc:sldChg>
      <pc:sldChg chg="addSp modSp mod setBg modNotesTx">
        <pc:chgData name="lukas Lipkens" userId="f8201269ac88f7ea" providerId="LiveId" clId="{B82D44C6-AAC5-4B8F-BDB4-7652F75E94C4}" dt="2022-05-31T13:37:10.398" v="5676"/>
        <pc:sldMkLst>
          <pc:docMk/>
          <pc:sldMk cId="966543752" sldId="257"/>
        </pc:sldMkLst>
        <pc:spChg chg="mod ord">
          <ac:chgData name="lukas Lipkens" userId="f8201269ac88f7ea" providerId="LiveId" clId="{B82D44C6-AAC5-4B8F-BDB4-7652F75E94C4}" dt="2022-05-31T07:08:50.616" v="289" actId="26606"/>
          <ac:spMkLst>
            <pc:docMk/>
            <pc:sldMk cId="966543752" sldId="257"/>
            <ac:spMk id="2" creationId="{A2124F63-E2BC-3243-A35A-B0E44B246A71}"/>
          </ac:spMkLst>
        </pc:spChg>
        <pc:spChg chg="mod">
          <ac:chgData name="lukas Lipkens" userId="f8201269ac88f7ea" providerId="LiveId" clId="{B82D44C6-AAC5-4B8F-BDB4-7652F75E94C4}" dt="2022-05-31T07:08:50.616" v="289" actId="26606"/>
          <ac:spMkLst>
            <pc:docMk/>
            <pc:sldMk cId="966543752" sldId="257"/>
            <ac:spMk id="3" creationId="{D126EB3D-301E-194D-84D3-70F8E8CAE609}"/>
          </ac:spMkLst>
        </pc:spChg>
        <pc:spChg chg="add">
          <ac:chgData name="lukas Lipkens" userId="f8201269ac88f7ea" providerId="LiveId" clId="{B82D44C6-AAC5-4B8F-BDB4-7652F75E94C4}" dt="2022-05-31T07:08:50.616" v="289" actId="26606"/>
          <ac:spMkLst>
            <pc:docMk/>
            <pc:sldMk cId="966543752" sldId="257"/>
            <ac:spMk id="10" creationId="{DCF72F19-1473-448C-AA14-0CB8AA374CF0}"/>
          </ac:spMkLst>
        </pc:spChg>
        <pc:spChg chg="add">
          <ac:chgData name="lukas Lipkens" userId="f8201269ac88f7ea" providerId="LiveId" clId="{B82D44C6-AAC5-4B8F-BDB4-7652F75E94C4}" dt="2022-05-31T07:08:50.616" v="289" actId="26606"/>
          <ac:spMkLst>
            <pc:docMk/>
            <pc:sldMk cId="966543752" sldId="257"/>
            <ac:spMk id="16" creationId="{04357C93-F0CB-4A1C-8F77-4E9063789819}"/>
          </ac:spMkLst>
        </pc:spChg>
        <pc:grpChg chg="add">
          <ac:chgData name="lukas Lipkens" userId="f8201269ac88f7ea" providerId="LiveId" clId="{B82D44C6-AAC5-4B8F-BDB4-7652F75E94C4}" dt="2022-05-31T07:08:50.616" v="289" actId="26606"/>
          <ac:grpSpMkLst>
            <pc:docMk/>
            <pc:sldMk cId="966543752" sldId="257"/>
            <ac:grpSpMk id="12" creationId="{3AF6A671-C637-4547-85F4-51B6D1881399}"/>
          </ac:grpSpMkLst>
        </pc:grpChg>
        <pc:picChg chg="add mod">
          <ac:chgData name="lukas Lipkens" userId="f8201269ac88f7ea" providerId="LiveId" clId="{B82D44C6-AAC5-4B8F-BDB4-7652F75E94C4}" dt="2022-05-31T07:08:50.616" v="289" actId="26606"/>
          <ac:picMkLst>
            <pc:docMk/>
            <pc:sldMk cId="966543752" sldId="257"/>
            <ac:picMk id="5" creationId="{37E089D1-5301-294C-E09E-8889BD060358}"/>
          </ac:picMkLst>
        </pc:picChg>
      </pc:sldChg>
      <pc:sldChg chg="addSp modSp mod setBg modNotesTx">
        <pc:chgData name="lukas Lipkens" userId="f8201269ac88f7ea" providerId="LiveId" clId="{B82D44C6-AAC5-4B8F-BDB4-7652F75E94C4}" dt="2022-05-31T13:36:59.256" v="5675"/>
        <pc:sldMkLst>
          <pc:docMk/>
          <pc:sldMk cId="2625802091" sldId="258"/>
        </pc:sldMkLst>
        <pc:spChg chg="mod">
          <ac:chgData name="lukas Lipkens" userId="f8201269ac88f7ea" providerId="LiveId" clId="{B82D44C6-AAC5-4B8F-BDB4-7652F75E94C4}" dt="2022-05-31T07:06:30.641" v="287" actId="26606"/>
          <ac:spMkLst>
            <pc:docMk/>
            <pc:sldMk cId="2625802091" sldId="258"/>
            <ac:spMk id="2" creationId="{ABB7C5F9-17CE-9C4C-8818-3B816F60D933}"/>
          </ac:spMkLst>
        </pc:spChg>
        <pc:spChg chg="mod">
          <ac:chgData name="lukas Lipkens" userId="f8201269ac88f7ea" providerId="LiveId" clId="{B82D44C6-AAC5-4B8F-BDB4-7652F75E94C4}" dt="2022-05-31T07:06:30.641" v="287" actId="26606"/>
          <ac:spMkLst>
            <pc:docMk/>
            <pc:sldMk cId="2625802091" sldId="258"/>
            <ac:spMk id="3" creationId="{813CEC14-6FDA-7C41-9C72-850D864B2FCB}"/>
          </ac:spMkLst>
        </pc:spChg>
        <pc:spChg chg="add">
          <ac:chgData name="lukas Lipkens" userId="f8201269ac88f7ea" providerId="LiveId" clId="{B82D44C6-AAC5-4B8F-BDB4-7652F75E94C4}" dt="2022-05-31T07:06:30.641" v="287" actId="26606"/>
          <ac:spMkLst>
            <pc:docMk/>
            <pc:sldMk cId="2625802091" sldId="258"/>
            <ac:spMk id="10" creationId="{F13C74B1-5B17-4795-BED0-7140497B445A}"/>
          </ac:spMkLst>
        </pc:spChg>
        <pc:spChg chg="add">
          <ac:chgData name="lukas Lipkens" userId="f8201269ac88f7ea" providerId="LiveId" clId="{B82D44C6-AAC5-4B8F-BDB4-7652F75E94C4}" dt="2022-05-31T07:06:30.641" v="287" actId="26606"/>
          <ac:spMkLst>
            <pc:docMk/>
            <pc:sldMk cId="2625802091" sldId="258"/>
            <ac:spMk id="12" creationId="{D4974D33-8DC5-464E-8C6D-BE58F0669C17}"/>
          </ac:spMkLst>
        </pc:spChg>
        <pc:picChg chg="add mod">
          <ac:chgData name="lukas Lipkens" userId="f8201269ac88f7ea" providerId="LiveId" clId="{B82D44C6-AAC5-4B8F-BDB4-7652F75E94C4}" dt="2022-05-31T07:06:30.641" v="287" actId="26606"/>
          <ac:picMkLst>
            <pc:docMk/>
            <pc:sldMk cId="2625802091" sldId="258"/>
            <ac:picMk id="5" creationId="{3BD062FD-3E22-9966-9B25-2E8207F35D39}"/>
          </ac:picMkLst>
        </pc:picChg>
      </pc:sldChg>
      <pc:sldChg chg="addSp modSp mod setBg addAnim modAnim modNotesTx">
        <pc:chgData name="lukas Lipkens" userId="f8201269ac88f7ea" providerId="LiveId" clId="{B82D44C6-AAC5-4B8F-BDB4-7652F75E94C4}" dt="2022-05-31T13:36:44.794" v="5673"/>
        <pc:sldMkLst>
          <pc:docMk/>
          <pc:sldMk cId="4059836870" sldId="259"/>
        </pc:sldMkLst>
        <pc:spChg chg="mod ord">
          <ac:chgData name="lukas Lipkens" userId="f8201269ac88f7ea" providerId="LiveId" clId="{B82D44C6-AAC5-4B8F-BDB4-7652F75E94C4}" dt="2022-05-31T06:50:15.990" v="219" actId="26606"/>
          <ac:spMkLst>
            <pc:docMk/>
            <pc:sldMk cId="4059836870" sldId="259"/>
            <ac:spMk id="2" creationId="{E3B92CDD-7608-0B49-9684-A35413B32353}"/>
          </ac:spMkLst>
        </pc:spChg>
        <pc:spChg chg="add">
          <ac:chgData name="lukas Lipkens" userId="f8201269ac88f7ea" providerId="LiveId" clId="{B82D44C6-AAC5-4B8F-BDB4-7652F75E94C4}" dt="2022-05-31T06:50:15.990" v="219" actId="26606"/>
          <ac:spMkLst>
            <pc:docMk/>
            <pc:sldMk cId="4059836870" sldId="259"/>
            <ac:spMk id="9" creationId="{E91DC736-0EF8-4F87-9146-EBF1D2EE4D3D}"/>
          </ac:spMkLst>
        </pc:spChg>
        <pc:spChg chg="add">
          <ac:chgData name="lukas Lipkens" userId="f8201269ac88f7ea" providerId="LiveId" clId="{B82D44C6-AAC5-4B8F-BDB4-7652F75E94C4}" dt="2022-05-31T06:50:15.990" v="219" actId="26606"/>
          <ac:spMkLst>
            <pc:docMk/>
            <pc:sldMk cId="4059836870" sldId="259"/>
            <ac:spMk id="11" creationId="{097CD68E-23E3-4007-8847-CD0944C4F7BE}"/>
          </ac:spMkLst>
        </pc:spChg>
        <pc:spChg chg="add">
          <ac:chgData name="lukas Lipkens" userId="f8201269ac88f7ea" providerId="LiveId" clId="{B82D44C6-AAC5-4B8F-BDB4-7652F75E94C4}" dt="2022-05-31T06:50:15.990" v="219" actId="26606"/>
          <ac:spMkLst>
            <pc:docMk/>
            <pc:sldMk cId="4059836870" sldId="259"/>
            <ac:spMk id="13" creationId="{AF2F604E-43BE-4DC3-B983-E071523364F8}"/>
          </ac:spMkLst>
        </pc:spChg>
        <pc:spChg chg="add">
          <ac:chgData name="lukas Lipkens" userId="f8201269ac88f7ea" providerId="LiveId" clId="{B82D44C6-AAC5-4B8F-BDB4-7652F75E94C4}" dt="2022-05-31T06:50:15.990" v="219" actId="26606"/>
          <ac:spMkLst>
            <pc:docMk/>
            <pc:sldMk cId="4059836870" sldId="259"/>
            <ac:spMk id="15" creationId="{08C9B587-E65E-4B52-B37C-ABEBB6E87928}"/>
          </ac:spMkLst>
        </pc:spChg>
        <pc:picChg chg="add mod">
          <ac:chgData name="lukas Lipkens" userId="f8201269ac88f7ea" providerId="LiveId" clId="{B82D44C6-AAC5-4B8F-BDB4-7652F75E94C4}" dt="2022-05-31T06:50:15.990" v="219" actId="26606"/>
          <ac:picMkLst>
            <pc:docMk/>
            <pc:sldMk cId="4059836870" sldId="259"/>
            <ac:picMk id="4" creationId="{6DA8C701-47E8-ABBF-A1B7-A293AC3160BC}"/>
          </ac:picMkLst>
        </pc:picChg>
      </pc:sldChg>
      <pc:sldChg chg="addSp delSp modSp mod setBg setClrOvrMap modNotesTx">
        <pc:chgData name="lukas Lipkens" userId="f8201269ac88f7ea" providerId="LiveId" clId="{B82D44C6-AAC5-4B8F-BDB4-7652F75E94C4}" dt="2022-05-31T13:36:36.751" v="5672"/>
        <pc:sldMkLst>
          <pc:docMk/>
          <pc:sldMk cId="1178464680" sldId="260"/>
        </pc:sldMkLst>
        <pc:spChg chg="mod">
          <ac:chgData name="lukas Lipkens" userId="f8201269ac88f7ea" providerId="LiveId" clId="{B82D44C6-AAC5-4B8F-BDB4-7652F75E94C4}" dt="2022-05-31T06:44:05.667" v="216" actId="26606"/>
          <ac:spMkLst>
            <pc:docMk/>
            <pc:sldMk cId="1178464680" sldId="260"/>
            <ac:spMk id="2" creationId="{7C0177D9-B7A9-AC4E-8407-264B49DECBB9}"/>
          </ac:spMkLst>
        </pc:spChg>
        <pc:spChg chg="mod">
          <ac:chgData name="lukas Lipkens" userId="f8201269ac88f7ea" providerId="LiveId" clId="{B82D44C6-AAC5-4B8F-BDB4-7652F75E94C4}" dt="2022-05-31T06:44:05.667" v="216" actId="26606"/>
          <ac:spMkLst>
            <pc:docMk/>
            <pc:sldMk cId="1178464680" sldId="260"/>
            <ac:spMk id="3" creationId="{B0EB6CB0-BCA9-CB4B-85E8-B0D368E9C194}"/>
          </ac:spMkLst>
        </pc:spChg>
        <pc:spChg chg="add del">
          <ac:chgData name="lukas Lipkens" userId="f8201269ac88f7ea" providerId="LiveId" clId="{B82D44C6-AAC5-4B8F-BDB4-7652F75E94C4}" dt="2022-05-31T06:44:00.459" v="213" actId="26606"/>
          <ac:spMkLst>
            <pc:docMk/>
            <pc:sldMk cId="1178464680" sldId="260"/>
            <ac:spMk id="9" creationId="{E49CC64F-7275-4E33-961B-0C5CDC439875}"/>
          </ac:spMkLst>
        </pc:spChg>
        <pc:spChg chg="add del">
          <ac:chgData name="lukas Lipkens" userId="f8201269ac88f7ea" providerId="LiveId" clId="{B82D44C6-AAC5-4B8F-BDB4-7652F75E94C4}" dt="2022-05-31T06:44:05.657" v="215" actId="26606"/>
          <ac:spMkLst>
            <pc:docMk/>
            <pc:sldMk cId="1178464680" sldId="260"/>
            <ac:spMk id="12" creationId="{87CC2527-562A-4F69-B487-4371E5B243E7}"/>
          </ac:spMkLst>
        </pc:spChg>
        <pc:spChg chg="add">
          <ac:chgData name="lukas Lipkens" userId="f8201269ac88f7ea" providerId="LiveId" clId="{B82D44C6-AAC5-4B8F-BDB4-7652F75E94C4}" dt="2022-05-31T06:44:05.667" v="216" actId="26606"/>
          <ac:spMkLst>
            <pc:docMk/>
            <pc:sldMk cId="1178464680" sldId="260"/>
            <ac:spMk id="13" creationId="{AF2F604E-43BE-4DC3-B983-E071523364F8}"/>
          </ac:spMkLst>
        </pc:spChg>
        <pc:spChg chg="add">
          <ac:chgData name="lukas Lipkens" userId="f8201269ac88f7ea" providerId="LiveId" clId="{B82D44C6-AAC5-4B8F-BDB4-7652F75E94C4}" dt="2022-05-31T06:44:05.667" v="216" actId="26606"/>
          <ac:spMkLst>
            <pc:docMk/>
            <pc:sldMk cId="1178464680" sldId="260"/>
            <ac:spMk id="14" creationId="{E91DC736-0EF8-4F87-9146-EBF1D2EE4D3D}"/>
          </ac:spMkLst>
        </pc:spChg>
        <pc:spChg chg="add">
          <ac:chgData name="lukas Lipkens" userId="f8201269ac88f7ea" providerId="LiveId" clId="{B82D44C6-AAC5-4B8F-BDB4-7652F75E94C4}" dt="2022-05-31T06:44:05.667" v="216" actId="26606"/>
          <ac:spMkLst>
            <pc:docMk/>
            <pc:sldMk cId="1178464680" sldId="260"/>
            <ac:spMk id="15" creationId="{08C9B587-E65E-4B52-B37C-ABEBB6E87928}"/>
          </ac:spMkLst>
        </pc:spChg>
        <pc:spChg chg="add">
          <ac:chgData name="lukas Lipkens" userId="f8201269ac88f7ea" providerId="LiveId" clId="{B82D44C6-AAC5-4B8F-BDB4-7652F75E94C4}" dt="2022-05-31T06:44:05.667" v="216" actId="26606"/>
          <ac:spMkLst>
            <pc:docMk/>
            <pc:sldMk cId="1178464680" sldId="260"/>
            <ac:spMk id="16" creationId="{097CD68E-23E3-4007-8847-CD0944C4F7BE}"/>
          </ac:spMkLst>
        </pc:spChg>
        <pc:picChg chg="add mod ord">
          <ac:chgData name="lukas Lipkens" userId="f8201269ac88f7ea" providerId="LiveId" clId="{B82D44C6-AAC5-4B8F-BDB4-7652F75E94C4}" dt="2022-05-31T06:44:10.207" v="217" actId="1076"/>
          <ac:picMkLst>
            <pc:docMk/>
            <pc:sldMk cId="1178464680" sldId="260"/>
            <ac:picMk id="4" creationId="{16E80A71-BD5E-D443-B5B9-C710BA69C93F}"/>
          </ac:picMkLst>
        </pc:picChg>
        <pc:cxnChg chg="add del">
          <ac:chgData name="lukas Lipkens" userId="f8201269ac88f7ea" providerId="LiveId" clId="{B82D44C6-AAC5-4B8F-BDB4-7652F75E94C4}" dt="2022-05-31T06:44:05.657" v="215" actId="26606"/>
          <ac:cxnSpMkLst>
            <pc:docMk/>
            <pc:sldMk cId="1178464680" sldId="260"/>
            <ac:cxnSpMk id="11" creationId="{BCDAEC91-5BCE-4B55-9CC0-43EF94CB734B}"/>
          </ac:cxnSpMkLst>
        </pc:cxnChg>
      </pc:sldChg>
      <pc:sldChg chg="addSp delSp modSp mod modMedia setBg addAnim delAnim modNotesTx">
        <pc:chgData name="lukas Lipkens" userId="f8201269ac88f7ea" providerId="LiveId" clId="{B82D44C6-AAC5-4B8F-BDB4-7652F75E94C4}" dt="2022-05-31T13:36:26.740" v="5670"/>
        <pc:sldMkLst>
          <pc:docMk/>
          <pc:sldMk cId="25849831" sldId="261"/>
        </pc:sldMkLst>
        <pc:spChg chg="mod ord">
          <ac:chgData name="lukas Lipkens" userId="f8201269ac88f7ea" providerId="LiveId" clId="{B82D44C6-AAC5-4B8F-BDB4-7652F75E94C4}" dt="2022-05-31T12:30:18.958" v="3891" actId="26606"/>
          <ac:spMkLst>
            <pc:docMk/>
            <pc:sldMk cId="25849831" sldId="261"/>
            <ac:spMk id="2" creationId="{88586F1F-AE88-A440-86C2-AEBB12436B9C}"/>
          </ac:spMkLst>
        </pc:spChg>
        <pc:spChg chg="mod">
          <ac:chgData name="lukas Lipkens" userId="f8201269ac88f7ea" providerId="LiveId" clId="{B82D44C6-AAC5-4B8F-BDB4-7652F75E94C4}" dt="2022-05-31T12:30:18.958" v="3891" actId="26606"/>
          <ac:spMkLst>
            <pc:docMk/>
            <pc:sldMk cId="25849831" sldId="261"/>
            <ac:spMk id="3" creationId="{7B0E4897-B1BB-0A41-93BF-A71EA7A5030C}"/>
          </ac:spMkLst>
        </pc:spChg>
        <pc:spChg chg="add del">
          <ac:chgData name="lukas Lipkens" userId="f8201269ac88f7ea" providerId="LiveId" clId="{B82D44C6-AAC5-4B8F-BDB4-7652F75E94C4}" dt="2022-05-31T12:30:18.940" v="3890" actId="26606"/>
          <ac:spMkLst>
            <pc:docMk/>
            <pc:sldMk cId="25849831" sldId="261"/>
            <ac:spMk id="6" creationId="{E91DC736-0EF8-4F87-9146-EBF1D2EE4D3D}"/>
          </ac:spMkLst>
        </pc:spChg>
        <pc:spChg chg="add del">
          <ac:chgData name="lukas Lipkens" userId="f8201269ac88f7ea" providerId="LiveId" clId="{B82D44C6-AAC5-4B8F-BDB4-7652F75E94C4}" dt="2022-05-31T12:30:18.940" v="3890" actId="26606"/>
          <ac:spMkLst>
            <pc:docMk/>
            <pc:sldMk cId="25849831" sldId="261"/>
            <ac:spMk id="8" creationId="{097CD68E-23E3-4007-8847-CD0944C4F7BE}"/>
          </ac:spMkLst>
        </pc:spChg>
        <pc:spChg chg="add del">
          <ac:chgData name="lukas Lipkens" userId="f8201269ac88f7ea" providerId="LiveId" clId="{B82D44C6-AAC5-4B8F-BDB4-7652F75E94C4}" dt="2022-05-31T07:17:15.694" v="295" actId="26606"/>
          <ac:spMkLst>
            <pc:docMk/>
            <pc:sldMk cId="25849831" sldId="261"/>
            <ac:spMk id="9" creationId="{C1DD1A8A-57D5-4A81-AD04-532B043C5611}"/>
          </ac:spMkLst>
        </pc:spChg>
        <pc:spChg chg="add del">
          <ac:chgData name="lukas Lipkens" userId="f8201269ac88f7ea" providerId="LiveId" clId="{B82D44C6-AAC5-4B8F-BDB4-7652F75E94C4}" dt="2022-05-31T07:17:15.694" v="295" actId="26606"/>
          <ac:spMkLst>
            <pc:docMk/>
            <pc:sldMk cId="25849831" sldId="261"/>
            <ac:spMk id="11" creationId="{007891EC-4501-44ED-A8C8-B11B6DB767AB}"/>
          </ac:spMkLst>
        </pc:spChg>
        <pc:spChg chg="add del">
          <ac:chgData name="lukas Lipkens" userId="f8201269ac88f7ea" providerId="LiveId" clId="{B82D44C6-AAC5-4B8F-BDB4-7652F75E94C4}" dt="2022-05-31T12:30:18.940" v="3890" actId="26606"/>
          <ac:spMkLst>
            <pc:docMk/>
            <pc:sldMk cId="25849831" sldId="261"/>
            <ac:spMk id="13" creationId="{AF2F604E-43BE-4DC3-B983-E071523364F8}"/>
          </ac:spMkLst>
        </pc:spChg>
        <pc:spChg chg="add del">
          <ac:chgData name="lukas Lipkens" userId="f8201269ac88f7ea" providerId="LiveId" clId="{B82D44C6-AAC5-4B8F-BDB4-7652F75E94C4}" dt="2022-05-31T12:30:18.940" v="3890" actId="26606"/>
          <ac:spMkLst>
            <pc:docMk/>
            <pc:sldMk cId="25849831" sldId="261"/>
            <ac:spMk id="15" creationId="{08C9B587-E65E-4B52-B37C-ABEBB6E87928}"/>
          </ac:spMkLst>
        </pc:spChg>
        <pc:spChg chg="add">
          <ac:chgData name="lukas Lipkens" userId="f8201269ac88f7ea" providerId="LiveId" clId="{B82D44C6-AAC5-4B8F-BDB4-7652F75E94C4}" dt="2022-05-31T12:30:18.958" v="3891" actId="26606"/>
          <ac:spMkLst>
            <pc:docMk/>
            <pc:sldMk cId="25849831" sldId="261"/>
            <ac:spMk id="17" creationId="{C1DD1A8A-57D5-4A81-AD04-532B043C5611}"/>
          </ac:spMkLst>
        </pc:spChg>
        <pc:spChg chg="add">
          <ac:chgData name="lukas Lipkens" userId="f8201269ac88f7ea" providerId="LiveId" clId="{B82D44C6-AAC5-4B8F-BDB4-7652F75E94C4}" dt="2022-05-31T12:30:18.958" v="3891" actId="26606"/>
          <ac:spMkLst>
            <pc:docMk/>
            <pc:sldMk cId="25849831" sldId="261"/>
            <ac:spMk id="19" creationId="{007891EC-4501-44ED-A8C8-B11B6DB767AB}"/>
          </ac:spMkLst>
        </pc:spChg>
        <pc:picChg chg="add del mod">
          <ac:chgData name="lukas Lipkens" userId="f8201269ac88f7ea" providerId="LiveId" clId="{B82D44C6-AAC5-4B8F-BDB4-7652F75E94C4}" dt="2022-05-31T07:17:15.694" v="295" actId="26606"/>
          <ac:picMkLst>
            <pc:docMk/>
            <pc:sldMk cId="25849831" sldId="261"/>
            <ac:picMk id="5" creationId="{4BED9ED8-CB59-2E4F-097E-9AA151F87E26}"/>
          </ac:picMkLst>
        </pc:picChg>
        <pc:picChg chg="add del">
          <ac:chgData name="lukas Lipkens" userId="f8201269ac88f7ea" providerId="LiveId" clId="{B82D44C6-AAC5-4B8F-BDB4-7652F75E94C4}" dt="2022-05-31T12:30:18.940" v="3890" actId="26606"/>
          <ac:picMkLst>
            <pc:docMk/>
            <pc:sldMk cId="25849831" sldId="261"/>
            <ac:picMk id="7" creationId="{258155C3-B175-60B2-AD88-55F621A72508}"/>
          </ac:picMkLst>
        </pc:picChg>
        <pc:picChg chg="add mod">
          <ac:chgData name="lukas Lipkens" userId="f8201269ac88f7ea" providerId="LiveId" clId="{B82D44C6-AAC5-4B8F-BDB4-7652F75E94C4}" dt="2022-05-31T12:30:19.603" v="3893"/>
          <ac:picMkLst>
            <pc:docMk/>
            <pc:sldMk cId="25849831" sldId="261"/>
            <ac:picMk id="18" creationId="{64991804-2358-E01B-F5C7-BA35D35079B7}"/>
          </ac:picMkLst>
        </pc:picChg>
      </pc:sldChg>
      <pc:sldChg chg="addSp modSp mod setBg modNotesTx">
        <pc:chgData name="lukas Lipkens" userId="f8201269ac88f7ea" providerId="LiveId" clId="{B82D44C6-AAC5-4B8F-BDB4-7652F75E94C4}" dt="2022-05-31T12:35:36.986" v="4724" actId="20577"/>
        <pc:sldMkLst>
          <pc:docMk/>
          <pc:sldMk cId="4180083807" sldId="262"/>
        </pc:sldMkLst>
        <pc:spChg chg="mod ord">
          <ac:chgData name="lukas Lipkens" userId="f8201269ac88f7ea" providerId="LiveId" clId="{B82D44C6-AAC5-4B8F-BDB4-7652F75E94C4}" dt="2022-05-31T07:16:17.624" v="291" actId="26606"/>
          <ac:spMkLst>
            <pc:docMk/>
            <pc:sldMk cId="4180083807" sldId="262"/>
            <ac:spMk id="2" creationId="{6F750280-02ED-7645-91E0-68378E41D359}"/>
          </ac:spMkLst>
        </pc:spChg>
        <pc:spChg chg="mod">
          <ac:chgData name="lukas Lipkens" userId="f8201269ac88f7ea" providerId="LiveId" clId="{B82D44C6-AAC5-4B8F-BDB4-7652F75E94C4}" dt="2022-05-31T07:16:17.624" v="291" actId="26606"/>
          <ac:spMkLst>
            <pc:docMk/>
            <pc:sldMk cId="4180083807" sldId="262"/>
            <ac:spMk id="3" creationId="{75A05700-7E27-4141-8C71-26BF47269997}"/>
          </ac:spMkLst>
        </pc:spChg>
        <pc:spChg chg="add">
          <ac:chgData name="lukas Lipkens" userId="f8201269ac88f7ea" providerId="LiveId" clId="{B82D44C6-AAC5-4B8F-BDB4-7652F75E94C4}" dt="2022-05-31T07:16:17.624" v="291" actId="26606"/>
          <ac:spMkLst>
            <pc:docMk/>
            <pc:sldMk cId="4180083807" sldId="262"/>
            <ac:spMk id="10" creationId="{8A94871E-96FC-4ADE-815B-41A636E34F1A}"/>
          </ac:spMkLst>
        </pc:spChg>
        <pc:spChg chg="add">
          <ac:chgData name="lukas Lipkens" userId="f8201269ac88f7ea" providerId="LiveId" clId="{B82D44C6-AAC5-4B8F-BDB4-7652F75E94C4}" dt="2022-05-31T07:16:17.624" v="291" actId="26606"/>
          <ac:spMkLst>
            <pc:docMk/>
            <pc:sldMk cId="4180083807" sldId="262"/>
            <ac:spMk id="12" creationId="{3FCFB1DE-0B7E-48CC-BA90-B2AB0889F9D6}"/>
          </ac:spMkLst>
        </pc:spChg>
        <pc:picChg chg="add">
          <ac:chgData name="lukas Lipkens" userId="f8201269ac88f7ea" providerId="LiveId" clId="{B82D44C6-AAC5-4B8F-BDB4-7652F75E94C4}" dt="2022-05-31T07:16:17.624" v="291" actId="26606"/>
          <ac:picMkLst>
            <pc:docMk/>
            <pc:sldMk cId="4180083807" sldId="262"/>
            <ac:picMk id="7" creationId="{B24E96C5-9001-8F34-536E-45F19E68397F}"/>
          </ac:picMkLst>
        </pc:picChg>
      </pc:sldChg>
      <pc:sldChg chg="addSp delSp modSp new mod ord setBg addAnim modAnim modNotesTx">
        <pc:chgData name="lukas Lipkens" userId="f8201269ac88f7ea" providerId="LiveId" clId="{B82D44C6-AAC5-4B8F-BDB4-7652F75E94C4}" dt="2022-05-31T17:08:08.177" v="6197" actId="313"/>
        <pc:sldMkLst>
          <pc:docMk/>
          <pc:sldMk cId="510957968" sldId="263"/>
        </pc:sldMkLst>
        <pc:spChg chg="mod">
          <ac:chgData name="lukas Lipkens" userId="f8201269ac88f7ea" providerId="LiveId" clId="{B82D44C6-AAC5-4B8F-BDB4-7652F75E94C4}" dt="2022-05-31T17:03:32.944" v="5714" actId="26606"/>
          <ac:spMkLst>
            <pc:docMk/>
            <pc:sldMk cId="510957968" sldId="263"/>
            <ac:spMk id="2" creationId="{5C8DFE66-4B61-9DD1-16A4-B7B29D390228}"/>
          </ac:spMkLst>
        </pc:spChg>
        <pc:spChg chg="mod">
          <ac:chgData name="lukas Lipkens" userId="f8201269ac88f7ea" providerId="LiveId" clId="{B82D44C6-AAC5-4B8F-BDB4-7652F75E94C4}" dt="2022-05-31T17:03:32.944" v="5714" actId="26606"/>
          <ac:spMkLst>
            <pc:docMk/>
            <pc:sldMk cId="510957968" sldId="263"/>
            <ac:spMk id="3" creationId="{51EFB97D-0D64-957D-A3C2-77EF6D144A0D}"/>
          </ac:spMkLst>
        </pc:spChg>
        <pc:spChg chg="add del mod">
          <ac:chgData name="lukas Lipkens" userId="f8201269ac88f7ea" providerId="LiveId" clId="{B82D44C6-AAC5-4B8F-BDB4-7652F75E94C4}" dt="2022-05-31T17:02:44.391" v="5710" actId="478"/>
          <ac:spMkLst>
            <pc:docMk/>
            <pc:sldMk cId="510957968" sldId="263"/>
            <ac:spMk id="5" creationId="{921E9AD7-3469-B159-A3B2-0EA982E0BA4C}"/>
          </ac:spMkLst>
        </pc:spChg>
        <pc:spChg chg="add">
          <ac:chgData name="lukas Lipkens" userId="f8201269ac88f7ea" providerId="LiveId" clId="{B82D44C6-AAC5-4B8F-BDB4-7652F75E94C4}" dt="2022-05-31T17:03:32.944" v="5714" actId="26606"/>
          <ac:spMkLst>
            <pc:docMk/>
            <pc:sldMk cId="510957968" sldId="263"/>
            <ac:spMk id="73" creationId="{B4D3D850-2041-4B7C-AED9-54DA385B14F7}"/>
          </ac:spMkLst>
        </pc:spChg>
        <pc:spChg chg="add">
          <ac:chgData name="lukas Lipkens" userId="f8201269ac88f7ea" providerId="LiveId" clId="{B82D44C6-AAC5-4B8F-BDB4-7652F75E94C4}" dt="2022-05-31T17:03:32.944" v="5714" actId="26606"/>
          <ac:spMkLst>
            <pc:docMk/>
            <pc:sldMk cId="510957968" sldId="263"/>
            <ac:spMk id="75" creationId="{B497CCB5-5FC2-473C-AFCC-2430CEF1DF71}"/>
          </ac:spMkLst>
        </pc:spChg>
        <pc:spChg chg="add">
          <ac:chgData name="lukas Lipkens" userId="f8201269ac88f7ea" providerId="LiveId" clId="{B82D44C6-AAC5-4B8F-BDB4-7652F75E94C4}" dt="2022-05-31T17:03:32.944" v="5714" actId="26606"/>
          <ac:spMkLst>
            <pc:docMk/>
            <pc:sldMk cId="510957968" sldId="263"/>
            <ac:spMk id="77" creationId="{599C8C75-BFDF-44E7-A028-EEB5EDD58817}"/>
          </ac:spMkLst>
        </pc:spChg>
        <pc:picChg chg="add mod ord">
          <ac:chgData name="lukas Lipkens" userId="f8201269ac88f7ea" providerId="LiveId" clId="{B82D44C6-AAC5-4B8F-BDB4-7652F75E94C4}" dt="2022-05-31T17:03:32.944" v="5714" actId="26606"/>
          <ac:picMkLst>
            <pc:docMk/>
            <pc:sldMk cId="510957968" sldId="263"/>
            <ac:picMk id="1026" creationId="{B3A05BB5-F63C-41FC-283D-015BDFAC980B}"/>
          </ac:picMkLst>
        </pc:picChg>
        <pc:picChg chg="add mod ord">
          <ac:chgData name="lukas Lipkens" userId="f8201269ac88f7ea" providerId="LiveId" clId="{B82D44C6-AAC5-4B8F-BDB4-7652F75E94C4}" dt="2022-05-31T17:03:32.944" v="5714" actId="26606"/>
          <ac:picMkLst>
            <pc:docMk/>
            <pc:sldMk cId="510957968" sldId="263"/>
            <ac:picMk id="1028" creationId="{62E835B3-90AD-9B69-874C-2F8757435D2E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Arial" charset="0"/>
              </a:defRPr>
            </a:lvl1pPr>
          </a:lstStyle>
          <a:p>
            <a:fld id="{70DE778B-9043-6640-BE32-D65768C6815F}" type="datetimeFigureOut">
              <a:rPr lang="nl-NL" smtClean="0"/>
              <a:pPr/>
              <a:t>31-5-2022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Arial" charset="0"/>
              </a:defRPr>
            </a:lvl1pPr>
          </a:lstStyle>
          <a:p>
            <a:fld id="{06CED714-CD51-CB44-B8E3-B61CCFEF6695}" type="slidenum">
              <a:rPr lang="nl-NL" smtClean="0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893808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Greet everyone and tell them your name</a:t>
            </a:r>
          </a:p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CED714-CD51-CB44-B8E3-B61CCFEF6695}" type="slidenum">
              <a:rPr lang="nl-NL" smtClean="0"/>
              <a:pPr/>
              <a:t>1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2975792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 the soldering station was 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recommended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by my teacher Mister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hilven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this immediately looked like a very 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cool and useful project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mainly because it could be 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used to solder the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pcb’s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of future projects.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Also the entire project was 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laid out by </a:t>
            </a:r>
            <a:r>
              <a:rPr lang="en-GB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elektor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this is an 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enthusiast electronics magazine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that included all of the 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schematics and a bill of materials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for the station which was very handy to use because this was my </a:t>
            </a:r>
            <a:r>
              <a:rPr lang="en-GB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very first electronical project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GB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It also briefly explained how everything worked.</a:t>
            </a:r>
            <a:endParaRPr lang="nl-B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CED714-CD51-CB44-B8E3-B61CCFEF6695}" type="slidenum">
              <a:rPr lang="nl-NL" smtClean="0"/>
              <a:pPr/>
              <a:t>2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1848689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Throughout this project Altium designer and Fusion 360 are used to design everything, </a:t>
            </a:r>
          </a:p>
          <a:p>
            <a:endParaRPr lang="en-US" dirty="0"/>
          </a:p>
          <a:p>
            <a:r>
              <a:rPr lang="en-US" b="1" dirty="0"/>
              <a:t>Altium designer is used to design every aspect of the PCB, from schematic to the PCB itself</a:t>
            </a:r>
          </a:p>
          <a:p>
            <a:endParaRPr lang="en-US" b="1" dirty="0"/>
          </a:p>
          <a:p>
            <a:r>
              <a:rPr lang="en-US" b="1" dirty="0"/>
              <a:t>Fusion 360 is used to design the entire mechanical design for the project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CED714-CD51-CB44-B8E3-B61CCFEF6695}" type="slidenum">
              <a:rPr lang="nl-NL" smtClean="0"/>
              <a:pPr/>
              <a:t>3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7320629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B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 once the decision to make the soldering station I immediately started on the electrical schematics. </a:t>
            </a:r>
            <a:endParaRPr lang="nl-BE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GB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MADE IN </a:t>
            </a:r>
            <a:r>
              <a:rPr lang="en-GB" sz="11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ALTIUM</a:t>
            </a:r>
            <a:r>
              <a:rPr lang="en-GB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DESIGNER</a:t>
            </a:r>
            <a:endParaRPr lang="nl-BE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GB" sz="11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SPLIT INTO 5</a:t>
            </a:r>
            <a:r>
              <a:rPr lang="en-GB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SUB SCHEMATICS</a:t>
            </a:r>
            <a:endParaRPr lang="nl-BE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GB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TALK SHORTLY ABOUT EVERY SCHEMATIC</a:t>
            </a:r>
            <a:endParaRPr lang="nl-BE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buFont typeface="Courier New" panose="02070309020205020404" pitchFamily="49" charset="0"/>
              <a:buChar char="o"/>
            </a:pPr>
            <a:r>
              <a:rPr lang="en-GB" sz="11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SUB SCHAMATICS</a:t>
            </a:r>
            <a:r>
              <a:rPr lang="en-GB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MAKES IT EASYER TO DESIGN THE PCB</a:t>
            </a:r>
            <a:endParaRPr lang="nl-BE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GB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COULDN’T USE THE COMPONENTS FROM ELEKTOR (</a:t>
            </a:r>
            <a:r>
              <a:rPr lang="en-GB" sz="11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TROUGH HOLE = OLD, SMD = MODERN</a:t>
            </a:r>
            <a:r>
              <a:rPr lang="en-GB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nl-BE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en-GB" sz="11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HARDEST</a:t>
            </a:r>
            <a:r>
              <a:rPr lang="en-GB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THING WAS FINDING ALL OF THE </a:t>
            </a:r>
            <a:r>
              <a:rPr lang="en-GB" sz="11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FOOTPRINTS</a:t>
            </a:r>
            <a:r>
              <a:rPr lang="en-GB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nl-BE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CED714-CD51-CB44-B8E3-B61CCFEF6695}" type="slidenum">
              <a:rPr lang="nl-NL" smtClean="0"/>
              <a:pPr/>
              <a:t>4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5013650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B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After all of the Schematics are finished I was ready to design the PCB. This is also integrated in Altium so this step was very strait forward.</a:t>
            </a:r>
            <a:endParaRPr lang="nl-BE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GB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Split up into 2 smaller PCB’s </a:t>
            </a:r>
            <a:endParaRPr lang="nl-BE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buFont typeface="Courier New" panose="02070309020205020404" pitchFamily="49" charset="0"/>
              <a:buChar char="o"/>
            </a:pPr>
            <a:r>
              <a:rPr lang="en-GB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 </a:t>
            </a:r>
            <a:r>
              <a:rPr lang="en-GB" sz="11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REDUSE MANUFACTURING COST</a:t>
            </a:r>
            <a:endParaRPr lang="nl-BE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buFont typeface="Courier New" panose="02070309020205020404" pitchFamily="49" charset="0"/>
              <a:buChar char="o"/>
            </a:pPr>
            <a:r>
              <a:rPr lang="en-GB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 BE ABLE TO PUT THE DISPLAY IN A BETTER </a:t>
            </a:r>
            <a:r>
              <a:rPr lang="en-GB" sz="11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PLACE IN THE CASE</a:t>
            </a:r>
            <a:r>
              <a:rPr lang="en-GB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+ </a:t>
            </a:r>
            <a:r>
              <a:rPr lang="en-GB" sz="11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DISPLAY</a:t>
            </a:r>
            <a:r>
              <a:rPr lang="en-GB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BOARD EXPLAINED</a:t>
            </a:r>
            <a:endParaRPr lang="nl-BE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buFont typeface="Courier New" panose="02070309020205020404" pitchFamily="49" charset="0"/>
              <a:buChar char="o"/>
            </a:pPr>
            <a:r>
              <a:rPr lang="en-GB" sz="11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MAINBOARD</a:t>
            </a:r>
            <a:r>
              <a:rPr lang="en-GB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EXPLAINED </a:t>
            </a:r>
            <a:endParaRPr lang="nl-BE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GB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FAIRLY EASY </a:t>
            </a:r>
            <a:endParaRPr lang="nl-BE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buFont typeface="Courier New" panose="02070309020205020404" pitchFamily="49" charset="0"/>
              <a:buChar char="o"/>
            </a:pPr>
            <a:r>
              <a:rPr lang="en-GB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AFTER MAKING SURE THE </a:t>
            </a:r>
            <a:r>
              <a:rPr lang="en-GB" sz="11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SETTINGS</a:t>
            </a:r>
            <a:r>
              <a:rPr lang="en-GB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ARE </a:t>
            </a:r>
            <a:r>
              <a:rPr lang="en-GB" sz="11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CORRECT</a:t>
            </a:r>
            <a:r>
              <a:rPr lang="en-GB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nl-BE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en-GB" sz="11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PLACING THE COMPONENTS</a:t>
            </a:r>
            <a:r>
              <a:rPr lang="en-GB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(COMPACT AS I COULD)</a:t>
            </a:r>
            <a:endParaRPr lang="nl-BE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CED714-CD51-CB44-B8E3-B61CCFEF6695}" type="slidenum">
              <a:rPr lang="nl-NL" smtClean="0"/>
              <a:pPr/>
              <a:t>5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5037110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Functional and portable. </a:t>
            </a:r>
            <a:endParaRPr lang="nl-B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Cut-out on the top to make place for tools of sponge </a:t>
            </a:r>
            <a:endParaRPr lang="nl-B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Easy to read display</a:t>
            </a:r>
            <a:endParaRPr lang="nl-B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Connector on the left for left-handed users </a:t>
            </a:r>
            <a:endParaRPr lang="nl-B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3D printed out of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pla</a:t>
            </a:r>
            <a:endParaRPr lang="nl-B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CED714-CD51-CB44-B8E3-B61CCFEF6695}" type="slidenum">
              <a:rPr lang="nl-NL" smtClean="0"/>
              <a:pPr/>
              <a:t>6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2461517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At the moment the station is not finished this is mainly because the 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pcb’s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where ordered in group to reduce shipping costs. </a:t>
            </a:r>
            <a:endParaRPr lang="nl-B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</a:pP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nl-B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Some of the members of this group had errors in their design that delayed the manufacturing process, this also delayed arrival by about a week. </a:t>
            </a:r>
            <a:endParaRPr lang="nl-B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Will be ready very soon. </a:t>
            </a:r>
            <a:endParaRPr lang="nl-B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CED714-CD51-CB44-B8E3-B61CCFEF6695}" type="slidenum">
              <a:rPr lang="nl-NL" smtClean="0"/>
              <a:pPr/>
              <a:t>7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0603856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Thank you for your attention , if you have any questions feel free to ask them and I will do my best to answer them.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CED714-CD51-CB44-B8E3-B61CCFEF6695}" type="slidenum">
              <a:rPr lang="nl-NL" smtClean="0"/>
              <a:pPr/>
              <a:t>8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352832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>
            <a:extLst>
              <a:ext uri="{FF2B5EF4-FFF2-40B4-BE49-F238E27FC236}">
                <a16:creationId xmlns:a16="http://schemas.microsoft.com/office/drawing/2014/main" id="{2AA1ACCD-1B90-CB47-98F4-5A02F0EE765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5" r="4412" b="13669"/>
          <a:stretch/>
        </p:blipFill>
        <p:spPr>
          <a:xfrm>
            <a:off x="1826618" y="-1"/>
            <a:ext cx="10365382" cy="6858001"/>
          </a:xfrm>
          <a:prstGeom prst="rect">
            <a:avLst/>
          </a:prstGeom>
        </p:spPr>
      </p:pic>
      <p:sp>
        <p:nvSpPr>
          <p:cNvPr id="15" name="Titel 1">
            <a:extLst>
              <a:ext uri="{FF2B5EF4-FFF2-40B4-BE49-F238E27FC236}">
                <a16:creationId xmlns:a16="http://schemas.microsoft.com/office/drawing/2014/main" id="{D6F550FA-A19D-E64C-A679-7B226D145C6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15938" y="1268413"/>
            <a:ext cx="3816780" cy="206444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l">
              <a:defRPr sz="3500"/>
            </a:lvl1pPr>
          </a:lstStyle>
          <a:p>
            <a:r>
              <a:rPr lang="nl-NL" dirty="0"/>
              <a:t>Klik om </a:t>
            </a:r>
            <a:br>
              <a:rPr lang="nl-NL" dirty="0"/>
            </a:br>
            <a:r>
              <a:rPr lang="nl-NL" dirty="0"/>
              <a:t>de stijl te bewerken</a:t>
            </a:r>
            <a:endParaRPr lang="nl-BE" dirty="0"/>
          </a:p>
        </p:txBody>
      </p:sp>
      <p:sp>
        <p:nvSpPr>
          <p:cNvPr id="16" name="Ondertitel 2">
            <a:extLst>
              <a:ext uri="{FF2B5EF4-FFF2-40B4-BE49-F238E27FC236}">
                <a16:creationId xmlns:a16="http://schemas.microsoft.com/office/drawing/2014/main" id="{91F9B135-8995-8A40-834B-BE2E85FC9AF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5938" y="3429000"/>
            <a:ext cx="4125636" cy="141135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/>
              <a:t>Klik om de ondertitelstijl van het model te bewerken</a:t>
            </a:r>
          </a:p>
          <a:p>
            <a:endParaRPr lang="nl-NL" dirty="0"/>
          </a:p>
          <a:p>
            <a:endParaRPr lang="nl-NL" dirty="0"/>
          </a:p>
          <a:p>
            <a:endParaRPr lang="nl-BE" dirty="0"/>
          </a:p>
        </p:txBody>
      </p:sp>
      <p:pic>
        <p:nvPicPr>
          <p:cNvPr id="17" name="Afbeelding 16">
            <a:extLst>
              <a:ext uri="{FF2B5EF4-FFF2-40B4-BE49-F238E27FC236}">
                <a16:creationId xmlns:a16="http://schemas.microsoft.com/office/drawing/2014/main" id="{8823F9B6-F78E-C74D-9285-5E1AB0095AF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647" y="5097103"/>
            <a:ext cx="3242219" cy="972094"/>
          </a:xfrm>
          <a:prstGeom prst="rect">
            <a:avLst/>
          </a:prstGeom>
        </p:spPr>
      </p:pic>
      <p:sp>
        <p:nvSpPr>
          <p:cNvPr id="18" name="Ondertitel 2">
            <a:extLst>
              <a:ext uri="{FF2B5EF4-FFF2-40B4-BE49-F238E27FC236}">
                <a16:creationId xmlns:a16="http://schemas.microsoft.com/office/drawing/2014/main" id="{937FBD40-C70F-B147-9EF3-F1AF11312E5D}"/>
              </a:ext>
            </a:extLst>
          </p:cNvPr>
          <p:cNvSpPr txBox="1">
            <a:spLocks/>
          </p:cNvSpPr>
          <p:nvPr userDrawn="1"/>
        </p:nvSpPr>
        <p:spPr>
          <a:xfrm>
            <a:off x="515939" y="6122504"/>
            <a:ext cx="4665662" cy="47799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nl-NL" sz="1500" dirty="0"/>
              <a:t>Elfde-Liniestraat 24, 3500 Hasselt, </a:t>
            </a:r>
            <a:r>
              <a:rPr lang="nl-NL" sz="1500" dirty="0" err="1"/>
              <a:t>www.pxl.be</a:t>
            </a:r>
            <a:endParaRPr lang="nl-NL" sz="150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nl-NL" sz="2000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4294">
          <p15:clr>
            <a:srgbClr val="FBAE40"/>
          </p15:clr>
        </p15:guide>
        <p15:guide id="3" pos="1935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ndertitel 2"/>
          <p:cNvSpPr>
            <a:spLocks noGrp="1"/>
          </p:cNvSpPr>
          <p:nvPr>
            <p:ph type="subTitle" idx="1" hasCustomPrompt="1"/>
          </p:nvPr>
        </p:nvSpPr>
        <p:spPr>
          <a:xfrm>
            <a:off x="515939" y="2528887"/>
            <a:ext cx="11160124" cy="220898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tx1"/>
              </a:buClr>
              <a:buSzPct val="131000"/>
              <a:buFontTx/>
              <a:buNone/>
              <a:tabLst/>
              <a:defRPr sz="2400">
                <a:solidFill>
                  <a:schemeClr val="tx1"/>
                </a:solidFill>
              </a:defRPr>
            </a:lvl1pPr>
            <a:lvl2pPr marL="360000" indent="-171450" algn="l">
              <a:buFont typeface="Arial" panose="020B0604020202020204" pitchFamily="34" charset="0"/>
              <a:buChar char="•"/>
              <a:tabLst/>
              <a:defRPr sz="2000"/>
            </a:lvl2pPr>
            <a:lvl3pPr marL="648000" indent="-254000" algn="l">
              <a:buFont typeface="Wingdings" pitchFamily="2" charset="2"/>
              <a:buChar char="§"/>
              <a:tabLst/>
              <a:defRPr sz="2000"/>
            </a:lvl3pPr>
            <a:lvl4pPr marL="864000" indent="-254000" algn="l">
              <a:buFont typeface="Wingdings" pitchFamily="2" charset="2"/>
              <a:buChar char="§"/>
              <a:tabLst/>
              <a:defRPr sz="2000"/>
            </a:lvl4pPr>
            <a:lvl5pPr marL="801688" indent="-254000" algn="l">
              <a:buFont typeface="Courier New" panose="02070309020205020404" pitchFamily="49" charset="0"/>
              <a:buChar char="o"/>
              <a:tabLst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/>
              <a:t>Eerste niveau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endParaRPr lang="nl-BE" dirty="0"/>
          </a:p>
        </p:txBody>
      </p:sp>
      <p:sp>
        <p:nvSpPr>
          <p:cNvPr id="12" name="Titel 1"/>
          <p:cNvSpPr>
            <a:spLocks noGrp="1"/>
          </p:cNvSpPr>
          <p:nvPr>
            <p:ph type="ctrTitle" hasCustomPrompt="1"/>
          </p:nvPr>
        </p:nvSpPr>
        <p:spPr>
          <a:xfrm>
            <a:off x="515939" y="1268413"/>
            <a:ext cx="11160124" cy="1024843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algn="l">
              <a:defRPr sz="3500"/>
            </a:lvl1pPr>
          </a:lstStyle>
          <a:p>
            <a:r>
              <a:rPr lang="nl-NL" dirty="0"/>
              <a:t>Klik om de stijl te bewerken</a:t>
            </a:r>
            <a:endParaRPr lang="nl-BE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8F14392D-CE18-C743-8E01-6811BB96690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607" y="5952102"/>
            <a:ext cx="1922250" cy="576336"/>
          </a:xfrm>
          <a:prstGeom prst="rect">
            <a:avLst/>
          </a:prstGeom>
        </p:spPr>
      </p:pic>
      <p:cxnSp>
        <p:nvCxnSpPr>
          <p:cNvPr id="3" name="Rechte verbindingslijn 2">
            <a:extLst>
              <a:ext uri="{FF2B5EF4-FFF2-40B4-BE49-F238E27FC236}">
                <a16:creationId xmlns:a16="http://schemas.microsoft.com/office/drawing/2014/main" id="{ED812939-1FCB-2142-8AEF-822CCF2696FE}"/>
              </a:ext>
            </a:extLst>
          </p:cNvPr>
          <p:cNvCxnSpPr>
            <a:cxnSpLocks/>
          </p:cNvCxnSpPr>
          <p:nvPr userDrawn="1"/>
        </p:nvCxnSpPr>
        <p:spPr>
          <a:xfrm>
            <a:off x="2477311" y="6308725"/>
            <a:ext cx="765093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9" name="Afbeelding 8">
            <a:extLst>
              <a:ext uri="{FF2B5EF4-FFF2-40B4-BE49-F238E27FC236}">
                <a16:creationId xmlns:a16="http://schemas.microsoft.com/office/drawing/2014/main" id="{A7A44048-D32D-6A41-B26B-1055F6A458A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8919525" y="4627735"/>
            <a:ext cx="3459461" cy="2606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16239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/>
          <p:cNvSpPr>
            <a:spLocks noGrp="1"/>
          </p:cNvSpPr>
          <p:nvPr>
            <p:ph type="ctrTitle" hasCustomPrompt="1"/>
          </p:nvPr>
        </p:nvSpPr>
        <p:spPr>
          <a:xfrm>
            <a:off x="515937" y="1268413"/>
            <a:ext cx="11160125" cy="98130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l">
              <a:defRPr sz="3500"/>
            </a:lvl1pPr>
          </a:lstStyle>
          <a:p>
            <a:r>
              <a:rPr lang="nl-NL" dirty="0"/>
              <a:t>Klik om de stijl te bewerken</a:t>
            </a:r>
            <a:endParaRPr lang="nl-BE" dirty="0"/>
          </a:p>
        </p:txBody>
      </p:sp>
      <p:sp>
        <p:nvSpPr>
          <p:cNvPr id="8" name="Ondertitel 2"/>
          <p:cNvSpPr>
            <a:spLocks noGrp="1"/>
          </p:cNvSpPr>
          <p:nvPr>
            <p:ph type="subTitle" idx="1" hasCustomPrompt="1"/>
          </p:nvPr>
        </p:nvSpPr>
        <p:spPr>
          <a:xfrm>
            <a:off x="515937" y="2528888"/>
            <a:ext cx="11160125" cy="311213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/>
              <a:t>Klik om de ondertitelstijl van het model te bewerken</a:t>
            </a:r>
            <a:endParaRPr lang="nl-BE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D2099BEA-F1D0-0A49-A03A-6C267C656FB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607" y="5952102"/>
            <a:ext cx="1922250" cy="576336"/>
          </a:xfrm>
          <a:prstGeom prst="rect">
            <a:avLst/>
          </a:prstGeom>
        </p:spPr>
      </p:pic>
      <p:cxnSp>
        <p:nvCxnSpPr>
          <p:cNvPr id="5" name="Rechte verbindingslijn 4">
            <a:extLst>
              <a:ext uri="{FF2B5EF4-FFF2-40B4-BE49-F238E27FC236}">
                <a16:creationId xmlns:a16="http://schemas.microsoft.com/office/drawing/2014/main" id="{A7B07A4D-CC42-8843-BF1C-CE75692966FF}"/>
              </a:ext>
            </a:extLst>
          </p:cNvPr>
          <p:cNvCxnSpPr>
            <a:cxnSpLocks/>
          </p:cNvCxnSpPr>
          <p:nvPr userDrawn="1"/>
        </p:nvCxnSpPr>
        <p:spPr>
          <a:xfrm>
            <a:off x="2477311" y="6308725"/>
            <a:ext cx="765093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" name="Afbeelding 5">
            <a:extLst>
              <a:ext uri="{FF2B5EF4-FFF2-40B4-BE49-F238E27FC236}">
                <a16:creationId xmlns:a16="http://schemas.microsoft.com/office/drawing/2014/main" id="{287FB161-F28D-374B-851D-782ECD484E0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8919525" y="4627735"/>
            <a:ext cx="3459461" cy="2606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5713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4294" userDrawn="1">
          <p15:clr>
            <a:srgbClr val="FBAE40"/>
          </p15:clr>
        </p15:guide>
        <p15:guide id="3" pos="1935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515937" y="1268413"/>
            <a:ext cx="11160125" cy="1260475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l">
              <a:defRPr sz="5000" b="1"/>
            </a:lvl1pPr>
          </a:lstStyle>
          <a:p>
            <a:r>
              <a:rPr lang="nl-NL" dirty="0"/>
              <a:t>Klik om de stijl te bewerken</a:t>
            </a:r>
            <a:endParaRPr lang="nl-BE" dirty="0"/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5306851A-8E66-F042-B95B-0375BD2E139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607" y="5952102"/>
            <a:ext cx="1922250" cy="576336"/>
          </a:xfrm>
          <a:prstGeom prst="rect">
            <a:avLst/>
          </a:prstGeom>
        </p:spPr>
      </p:pic>
      <p:cxnSp>
        <p:nvCxnSpPr>
          <p:cNvPr id="4" name="Rechte verbindingslijn 3">
            <a:extLst>
              <a:ext uri="{FF2B5EF4-FFF2-40B4-BE49-F238E27FC236}">
                <a16:creationId xmlns:a16="http://schemas.microsoft.com/office/drawing/2014/main" id="{027C164D-B36A-4F44-85AE-71F60184BBA6}"/>
              </a:ext>
            </a:extLst>
          </p:cNvPr>
          <p:cNvCxnSpPr>
            <a:cxnSpLocks/>
          </p:cNvCxnSpPr>
          <p:nvPr userDrawn="1"/>
        </p:nvCxnSpPr>
        <p:spPr>
          <a:xfrm>
            <a:off x="2477311" y="6308725"/>
            <a:ext cx="765093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" name="Afbeelding 4">
            <a:extLst>
              <a:ext uri="{FF2B5EF4-FFF2-40B4-BE49-F238E27FC236}">
                <a16:creationId xmlns:a16="http://schemas.microsoft.com/office/drawing/2014/main" id="{787D0989-ACB1-D947-8280-0CB445260F9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8919525" y="4627735"/>
            <a:ext cx="3459461" cy="2606486"/>
          </a:xfrm>
          <a:prstGeom prst="rect">
            <a:avLst/>
          </a:prstGeom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515937" y="1274083"/>
            <a:ext cx="11008405" cy="1254805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l">
              <a:defRPr sz="3500"/>
            </a:lvl1pPr>
          </a:lstStyle>
          <a:p>
            <a:r>
              <a:rPr lang="nl-NL" dirty="0"/>
              <a:t>Klik om </a:t>
            </a:r>
            <a:br>
              <a:rPr lang="nl-NL" dirty="0"/>
            </a:br>
            <a:r>
              <a:rPr lang="nl-NL" dirty="0"/>
              <a:t>de stijl te bewerken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 hasCustomPrompt="1"/>
          </p:nvPr>
        </p:nvSpPr>
        <p:spPr>
          <a:xfrm>
            <a:off x="515938" y="2528888"/>
            <a:ext cx="4860925" cy="318679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/>
              <a:t>Klik om de ondertitelstijl van het model te bewerken</a:t>
            </a:r>
            <a:endParaRPr lang="nl-BE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648E1664-3016-1D49-BB32-C2C06FCF728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607" y="5952102"/>
            <a:ext cx="1922250" cy="576336"/>
          </a:xfrm>
          <a:prstGeom prst="rect">
            <a:avLst/>
          </a:prstGeom>
        </p:spPr>
      </p:pic>
      <p:cxnSp>
        <p:nvCxnSpPr>
          <p:cNvPr id="5" name="Rechte verbindingslijn 4">
            <a:extLst>
              <a:ext uri="{FF2B5EF4-FFF2-40B4-BE49-F238E27FC236}">
                <a16:creationId xmlns:a16="http://schemas.microsoft.com/office/drawing/2014/main" id="{DE4B7AB9-7ACC-6C42-979D-7F713ACE28EE}"/>
              </a:ext>
            </a:extLst>
          </p:cNvPr>
          <p:cNvCxnSpPr>
            <a:cxnSpLocks/>
          </p:cNvCxnSpPr>
          <p:nvPr userDrawn="1"/>
        </p:nvCxnSpPr>
        <p:spPr>
          <a:xfrm>
            <a:off x="2477311" y="6308725"/>
            <a:ext cx="765093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" name="Afbeelding 5">
            <a:extLst>
              <a:ext uri="{FF2B5EF4-FFF2-40B4-BE49-F238E27FC236}">
                <a16:creationId xmlns:a16="http://schemas.microsoft.com/office/drawing/2014/main" id="{711B9F9A-E858-794E-ADD2-E455E7241DD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8919525" y="4627735"/>
            <a:ext cx="3459461" cy="2606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1256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778" userDrawn="1">
          <p15:clr>
            <a:srgbClr val="FBAE40"/>
          </p15:clr>
        </p15:guide>
        <p15:guide id="4" orient="horz" pos="799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ndertitel 2"/>
          <p:cNvSpPr>
            <a:spLocks noGrp="1"/>
          </p:cNvSpPr>
          <p:nvPr>
            <p:ph type="subTitle" idx="1" hasCustomPrompt="1"/>
          </p:nvPr>
        </p:nvSpPr>
        <p:spPr>
          <a:xfrm>
            <a:off x="515937" y="2528889"/>
            <a:ext cx="11160125" cy="3168650"/>
          </a:xfrm>
          <a:prstGeom prst="rect">
            <a:avLst/>
          </a:prstGeom>
        </p:spPr>
        <p:txBody>
          <a:bodyPr lIns="0" tIns="0" rIns="0" bIns="0" numCol="2" spcCol="720000">
            <a:noAutofit/>
          </a:bodyPr>
          <a:lstStyle>
            <a:lvl1pPr marL="342900" marR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tx1"/>
              </a:buClr>
              <a:buSzPct val="131000"/>
              <a:buFont typeface="Arial" charset="0"/>
              <a:buChar char="•"/>
              <a:tabLst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/>
              <a:t>Klik om de ondertitelstijl van het model te bewerken</a:t>
            </a:r>
          </a:p>
          <a:p>
            <a:r>
              <a:rPr lang="nl-NL" dirty="0"/>
              <a:t>Klik om de ondertitelstijl van het model te bewerken</a:t>
            </a:r>
            <a:endParaRPr lang="nl-BE" dirty="0"/>
          </a:p>
          <a:p>
            <a:r>
              <a:rPr lang="nl-NL" dirty="0"/>
              <a:t>Klik om de ondertitelstijl van het model te bewerken</a:t>
            </a:r>
          </a:p>
          <a:p>
            <a:endParaRPr lang="nl-NL" dirty="0"/>
          </a:p>
          <a:p>
            <a:endParaRPr lang="nl-NL" dirty="0"/>
          </a:p>
          <a:p>
            <a:endParaRPr lang="nl-NL" dirty="0"/>
          </a:p>
          <a:p>
            <a:r>
              <a:rPr lang="nl-NL" dirty="0"/>
              <a:t>Klik om de ondertitelstijl van het model te bewerken</a:t>
            </a:r>
            <a:endParaRPr lang="nl-BE" dirty="0"/>
          </a:p>
          <a:p>
            <a:r>
              <a:rPr lang="nl-NL" dirty="0"/>
              <a:t>Klik om de ondertitelstijl van het model te bewerken</a:t>
            </a:r>
            <a:endParaRPr lang="nl-BE" dirty="0"/>
          </a:p>
          <a:p>
            <a:endParaRPr lang="nl-NL" dirty="0"/>
          </a:p>
          <a:p>
            <a:endParaRPr lang="nl-NL" dirty="0"/>
          </a:p>
          <a:p>
            <a:endParaRPr lang="nl-NL" dirty="0"/>
          </a:p>
          <a:p>
            <a:endParaRPr lang="nl-BE" dirty="0"/>
          </a:p>
          <a:p>
            <a:endParaRPr lang="nl-BE" dirty="0"/>
          </a:p>
        </p:txBody>
      </p:sp>
      <p:sp>
        <p:nvSpPr>
          <p:cNvPr id="12" name="Titel 1"/>
          <p:cNvSpPr>
            <a:spLocks noGrp="1"/>
          </p:cNvSpPr>
          <p:nvPr>
            <p:ph type="ctrTitle" hasCustomPrompt="1"/>
          </p:nvPr>
        </p:nvSpPr>
        <p:spPr>
          <a:xfrm>
            <a:off x="515938" y="1268414"/>
            <a:ext cx="11160125" cy="1325158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l">
              <a:defRPr sz="3500"/>
            </a:lvl1pPr>
          </a:lstStyle>
          <a:p>
            <a:r>
              <a:rPr lang="nl-NL" dirty="0"/>
              <a:t>Klik om de stijl te bewerken</a:t>
            </a:r>
            <a:endParaRPr lang="nl-BE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C13B6EF7-C2E2-6845-85D6-DF799B75C54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607" y="5952102"/>
            <a:ext cx="1922250" cy="576336"/>
          </a:xfrm>
          <a:prstGeom prst="rect">
            <a:avLst/>
          </a:prstGeom>
        </p:spPr>
      </p:pic>
      <p:cxnSp>
        <p:nvCxnSpPr>
          <p:cNvPr id="5" name="Rechte verbindingslijn 4">
            <a:extLst>
              <a:ext uri="{FF2B5EF4-FFF2-40B4-BE49-F238E27FC236}">
                <a16:creationId xmlns:a16="http://schemas.microsoft.com/office/drawing/2014/main" id="{3A6F091C-A233-7F47-B910-D8D478B9950C}"/>
              </a:ext>
            </a:extLst>
          </p:cNvPr>
          <p:cNvCxnSpPr>
            <a:cxnSpLocks/>
          </p:cNvCxnSpPr>
          <p:nvPr userDrawn="1"/>
        </p:nvCxnSpPr>
        <p:spPr>
          <a:xfrm>
            <a:off x="2477311" y="6308725"/>
            <a:ext cx="765093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" name="Afbeelding 5">
            <a:extLst>
              <a:ext uri="{FF2B5EF4-FFF2-40B4-BE49-F238E27FC236}">
                <a16:creationId xmlns:a16="http://schemas.microsoft.com/office/drawing/2014/main" id="{273A70C9-17D4-0D49-902D-73BBE806F65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8919525" y="4627735"/>
            <a:ext cx="3459461" cy="2606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5947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ndertitel 2"/>
          <p:cNvSpPr>
            <a:spLocks noGrp="1"/>
          </p:cNvSpPr>
          <p:nvPr>
            <p:ph type="subTitle" idx="1" hasCustomPrompt="1"/>
          </p:nvPr>
        </p:nvSpPr>
        <p:spPr>
          <a:xfrm>
            <a:off x="6816725" y="3429000"/>
            <a:ext cx="4859338" cy="2385060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342900" marR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tx1"/>
              </a:buClr>
              <a:buSzPct val="131000"/>
              <a:buFont typeface="Arial" charset="0"/>
              <a:buChar char="•"/>
              <a:tabLst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/>
              <a:t>Klik om de ondertitelstijl van het model te bewerken</a:t>
            </a:r>
          </a:p>
          <a:p>
            <a:r>
              <a:rPr lang="nl-NL" dirty="0"/>
              <a:t>Klik om de ondertitelstijl van het model te bewerken</a:t>
            </a:r>
            <a:endParaRPr lang="nl-BE" dirty="0"/>
          </a:p>
          <a:p>
            <a:r>
              <a:rPr lang="nl-NL" dirty="0"/>
              <a:t>Klik om de ondertitelstijl van het model te bewerken</a:t>
            </a:r>
            <a:endParaRPr lang="nl-BE" dirty="0"/>
          </a:p>
          <a:p>
            <a:endParaRPr lang="nl-BE" dirty="0"/>
          </a:p>
        </p:txBody>
      </p:sp>
      <p:sp>
        <p:nvSpPr>
          <p:cNvPr id="12" name="Titel 1"/>
          <p:cNvSpPr>
            <a:spLocks noGrp="1"/>
          </p:cNvSpPr>
          <p:nvPr>
            <p:ph type="ctrTitle" hasCustomPrompt="1"/>
          </p:nvPr>
        </p:nvSpPr>
        <p:spPr>
          <a:xfrm>
            <a:off x="6816725" y="1268413"/>
            <a:ext cx="4859338" cy="2160587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algn="l">
              <a:defRPr sz="3500"/>
            </a:lvl1pPr>
          </a:lstStyle>
          <a:p>
            <a:r>
              <a:rPr lang="nl-NL" dirty="0"/>
              <a:t>Klik om </a:t>
            </a:r>
            <a:br>
              <a:rPr lang="nl-NL" dirty="0"/>
            </a:br>
            <a:r>
              <a:rPr lang="nl-NL" dirty="0"/>
              <a:t>de stijl te bewerken</a:t>
            </a:r>
            <a:endParaRPr lang="nl-BE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1E9421D3-C5B1-6F4F-B95B-79F38ED13E0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607" y="5952102"/>
            <a:ext cx="1922250" cy="576336"/>
          </a:xfrm>
          <a:prstGeom prst="rect">
            <a:avLst/>
          </a:prstGeom>
        </p:spPr>
      </p:pic>
      <p:cxnSp>
        <p:nvCxnSpPr>
          <p:cNvPr id="5" name="Rechte verbindingslijn 4">
            <a:extLst>
              <a:ext uri="{FF2B5EF4-FFF2-40B4-BE49-F238E27FC236}">
                <a16:creationId xmlns:a16="http://schemas.microsoft.com/office/drawing/2014/main" id="{EC40EBDF-43BC-6A42-BA3B-9DBE5CF469CB}"/>
              </a:ext>
            </a:extLst>
          </p:cNvPr>
          <p:cNvCxnSpPr>
            <a:cxnSpLocks/>
          </p:cNvCxnSpPr>
          <p:nvPr userDrawn="1"/>
        </p:nvCxnSpPr>
        <p:spPr>
          <a:xfrm>
            <a:off x="2477311" y="6308725"/>
            <a:ext cx="765093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" name="Afbeelding 5">
            <a:extLst>
              <a:ext uri="{FF2B5EF4-FFF2-40B4-BE49-F238E27FC236}">
                <a16:creationId xmlns:a16="http://schemas.microsoft.com/office/drawing/2014/main" id="{7E536E62-3BDB-D343-BEF0-D3ED6E83D52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8919525" y="4627735"/>
            <a:ext cx="3459461" cy="2606486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398665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4" r:id="rId2"/>
    <p:sldLayoutId id="2147483663" r:id="rId3"/>
    <p:sldLayoutId id="2147483667" r:id="rId4"/>
    <p:sldLayoutId id="2147483649" r:id="rId5"/>
    <p:sldLayoutId id="2147483650" r:id="rId6"/>
    <p:sldLayoutId id="2147483668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25" userDrawn="1">
          <p15:clr>
            <a:srgbClr val="F26B43"/>
          </p15:clr>
        </p15:guide>
        <p15:guide id="2" orient="horz" pos="1593" userDrawn="1">
          <p15:clr>
            <a:srgbClr val="F26B43"/>
          </p15:clr>
        </p15:guide>
        <p15:guide id="3" pos="7355" userDrawn="1">
          <p15:clr>
            <a:srgbClr val="F26B43"/>
          </p15:clr>
        </p15:guide>
        <p15:guide id="4" pos="3840" userDrawn="1">
          <p15:clr>
            <a:srgbClr val="F26B43"/>
          </p15:clr>
        </p15:guide>
        <p15:guide id="5" orient="horz" pos="346" userDrawn="1">
          <p15:clr>
            <a:srgbClr val="F26B43"/>
          </p15:clr>
        </p15:guide>
        <p15:guide id="6" orient="horz" pos="3974" userDrawn="1">
          <p15:clr>
            <a:srgbClr val="F26B43"/>
          </p15:clr>
        </p15:guide>
        <p15:guide id="8" orient="horz" pos="799" userDrawn="1">
          <p15:clr>
            <a:srgbClr val="F26B43"/>
          </p15:clr>
        </p15:guide>
        <p15:guide id="9" pos="4294" userDrawn="1">
          <p15:clr>
            <a:srgbClr val="F26B43"/>
          </p15:clr>
        </p15:guide>
        <p15:guide id="10" pos="1935" userDrawn="1">
          <p15:clr>
            <a:srgbClr val="F26B43"/>
          </p15:clr>
        </p15:guide>
        <p15:guide id="11" orient="horz" pos="358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76DE2C-F0C5-E444-B591-024EB8A8AFE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soldering station</a:t>
            </a:r>
            <a:endParaRPr lang="nl-BE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F7CEA5A6-C523-BE48-B6B5-25271B2EF04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Lukas Lipkens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1361524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CF72F19-1473-448C-AA14-0CB8AA374C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D126EB3D-301E-194D-84D3-70F8E8CAE6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9609" y="679731"/>
            <a:ext cx="4171994" cy="37365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>
                <a:latin typeface="+mj-lt"/>
                <a:cs typeface="+mj-cs"/>
              </a:rPr>
              <a:t>The Project </a:t>
            </a:r>
          </a:p>
        </p:txBody>
      </p:sp>
      <p:sp>
        <p:nvSpPr>
          <p:cNvPr id="2" name="Ondertitel 1">
            <a:extLst>
              <a:ext uri="{FF2B5EF4-FFF2-40B4-BE49-F238E27FC236}">
                <a16:creationId xmlns:a16="http://schemas.microsoft.com/office/drawing/2014/main" id="{A2124F63-E2BC-3243-A35A-B0E44B246A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9609" y="4685288"/>
            <a:ext cx="4171994" cy="1035781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 dirty="0">
              <a:latin typeface="+mn-lt"/>
              <a:cs typeface="+mn-cs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AF6A671-C637-4547-85F4-51B6D18813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416432" y="1"/>
            <a:ext cx="2446384" cy="5777808"/>
            <a:chOff x="329184" y="1"/>
            <a:chExt cx="524256" cy="5777808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575CF26-3D3C-4C5A-A2B7-00432016E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77809"/>
              <a:ext cx="521208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99413ED5-9ED4-4772-BCE4-2BCAE6B12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1"/>
              <a:ext cx="524256" cy="55321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86598" y="269324"/>
            <a:ext cx="6116779" cy="620877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37E089D1-5301-294C-E09E-8889BD06035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" b="11879"/>
          <a:stretch/>
        </p:blipFill>
        <p:spPr>
          <a:xfrm>
            <a:off x="5640572" y="557360"/>
            <a:ext cx="5608830" cy="5632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5437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ectangle 72">
            <a:extLst>
              <a:ext uri="{FF2B5EF4-FFF2-40B4-BE49-F238E27FC236}">
                <a16:creationId xmlns:a16="http://schemas.microsoft.com/office/drawing/2014/main" id="{B4D3D850-2041-4B7C-AED9-54DA385B1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8" name="Picture 4" descr="Altium Designer 22.4.2 Build 48Crack With License Key Full Torrent">
            <a:extLst>
              <a:ext uri="{FF2B5EF4-FFF2-40B4-BE49-F238E27FC236}">
                <a16:creationId xmlns:a16="http://schemas.microsoft.com/office/drawing/2014/main" id="{62E835B3-90AD-9B69-874C-2F8757435D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656"/>
          <a:stretch/>
        </p:blipFill>
        <p:spPr bwMode="auto">
          <a:xfrm>
            <a:off x="20" y="10"/>
            <a:ext cx="6095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Ontwerp alles in 3D en professioneel met Fusion360 - 2D3D.gratis">
            <a:extLst>
              <a:ext uri="{FF2B5EF4-FFF2-40B4-BE49-F238E27FC236}">
                <a16:creationId xmlns:a16="http://schemas.microsoft.com/office/drawing/2014/main" id="{B3A05BB5-F63C-41FC-283D-015BDFAC980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6" r="9696"/>
          <a:stretch/>
        </p:blipFill>
        <p:spPr bwMode="auto">
          <a:xfrm>
            <a:off x="6096000" y="10"/>
            <a:ext cx="609600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Rectangle 74">
            <a:extLst>
              <a:ext uri="{FF2B5EF4-FFF2-40B4-BE49-F238E27FC236}">
                <a16:creationId xmlns:a16="http://schemas.microsoft.com/office/drawing/2014/main" id="{B497CCB5-5FC2-473C-AFCC-2430CEF1DF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409915" y="1742916"/>
            <a:ext cx="3372170" cy="337216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Frame 76">
            <a:extLst>
              <a:ext uri="{FF2B5EF4-FFF2-40B4-BE49-F238E27FC236}">
                <a16:creationId xmlns:a16="http://schemas.microsoft.com/office/drawing/2014/main" id="{599C8C75-BFDF-44E7-A028-EEB5EDD588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971277" y="1304278"/>
            <a:ext cx="4249446" cy="4249444"/>
          </a:xfrm>
          <a:prstGeom prst="frame">
            <a:avLst>
              <a:gd name="adj1" fmla="val 1195"/>
            </a:avLst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Ondertitel 1">
            <a:extLst>
              <a:ext uri="{FF2B5EF4-FFF2-40B4-BE49-F238E27FC236}">
                <a16:creationId xmlns:a16="http://schemas.microsoft.com/office/drawing/2014/main" id="{5C8DFE66-4B61-9DD1-16A4-B7B29D3902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45528" y="4201466"/>
            <a:ext cx="2700944" cy="659993"/>
          </a:xfrm>
          <a:noFill/>
        </p:spPr>
        <p:txBody>
          <a:bodyPr vert="horz" lIns="91440" tIns="45720" rIns="91440" bIns="45720" rtlCol="0">
            <a:normAutofit/>
          </a:bodyPr>
          <a:lstStyle/>
          <a:p>
            <a:pPr algn="ctr"/>
            <a:endParaRPr lang="en-US" sz="1600" kern="1200" dirty="0">
              <a:solidFill>
                <a:srgbClr val="080808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1EFB97D-0D64-957D-A3C2-77EF6D144A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86858" y="2761554"/>
            <a:ext cx="3618284" cy="1345720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800" kern="1200" dirty="0">
                <a:solidFill>
                  <a:srgbClr val="080808"/>
                </a:solidFill>
                <a:latin typeface="+mj-lt"/>
                <a:ea typeface="+mj-ea"/>
                <a:cs typeface="+mj-cs"/>
              </a:rPr>
              <a:t>Software</a:t>
            </a:r>
          </a:p>
        </p:txBody>
      </p:sp>
    </p:spTree>
    <p:extLst>
      <p:ext uri="{BB962C8B-B14F-4D97-AF65-F5344CB8AC3E}">
        <p14:creationId xmlns:p14="http://schemas.microsoft.com/office/powerpoint/2010/main" val="5109579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BB7C5F9-17CE-9C4C-8818-3B816F60D9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325369"/>
            <a:ext cx="4368602" cy="195684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>
                <a:latin typeface="+mj-lt"/>
                <a:cs typeface="+mj-cs"/>
              </a:rPr>
              <a:t>The schematic design </a:t>
            </a: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813CEC14-6FDA-7C41-9C72-850D864B2F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>
            <a:normAutofit/>
          </a:bodyPr>
          <a:lstStyle/>
          <a:p>
            <a:pPr marL="342900" indent="-228600">
              <a:buFont typeface="Arial" panose="020B0604020202020204" pitchFamily="34" charset="0"/>
              <a:buChar char="•"/>
            </a:pPr>
            <a:r>
              <a:rPr lang="en-US" sz="2200">
                <a:latin typeface="+mn-lt"/>
                <a:cs typeface="+mn-cs"/>
              </a:rPr>
              <a:t>Power circuit </a:t>
            </a:r>
          </a:p>
          <a:p>
            <a:pPr marL="342900" indent="-228600">
              <a:buFont typeface="Arial" panose="020B0604020202020204" pitchFamily="34" charset="0"/>
              <a:buChar char="•"/>
            </a:pPr>
            <a:r>
              <a:rPr lang="en-US" sz="2200">
                <a:latin typeface="+mn-lt"/>
                <a:cs typeface="+mn-cs"/>
              </a:rPr>
              <a:t>Processor </a:t>
            </a:r>
          </a:p>
          <a:p>
            <a:pPr marL="342900" indent="-228600">
              <a:buFont typeface="Arial" panose="020B0604020202020204" pitchFamily="34" charset="0"/>
              <a:buChar char="•"/>
            </a:pPr>
            <a:r>
              <a:rPr lang="en-US" sz="2200">
                <a:latin typeface="+mn-lt"/>
                <a:cs typeface="+mn-cs"/>
              </a:rPr>
              <a:t>OPAMP</a:t>
            </a:r>
          </a:p>
          <a:p>
            <a:pPr marL="342900" indent="-228600">
              <a:buFont typeface="Arial" panose="020B0604020202020204" pitchFamily="34" charset="0"/>
              <a:buChar char="•"/>
            </a:pPr>
            <a:r>
              <a:rPr lang="en-US" sz="2200">
                <a:latin typeface="+mn-lt"/>
                <a:cs typeface="+mn-cs"/>
              </a:rPr>
              <a:t>Display</a:t>
            </a:r>
          </a:p>
          <a:p>
            <a:pPr marL="342900" indent="-228600">
              <a:buFont typeface="Arial" panose="020B0604020202020204" pitchFamily="34" charset="0"/>
              <a:buChar char="•"/>
            </a:pPr>
            <a:r>
              <a:rPr lang="en-US" sz="2200">
                <a:latin typeface="+mn-lt"/>
                <a:cs typeface="+mn-cs"/>
              </a:rPr>
              <a:t>Iron power</a:t>
            </a:r>
          </a:p>
          <a:p>
            <a:pPr marL="342900" indent="-228600">
              <a:buFont typeface="Arial" panose="020B0604020202020204" pitchFamily="34" charset="0"/>
              <a:buChar char="•"/>
            </a:pPr>
            <a:endParaRPr lang="en-US" sz="2200">
              <a:latin typeface="+mn-lt"/>
              <a:cs typeface="+mn-cs"/>
            </a:endParaRP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3BD062FD-3E22-9966-9B25-2E8207F35D3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993" r="15306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6258020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6DA8C701-47E8-ABBF-A1B7-A293AC3160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631" r="19276" b="459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3B92CDD-7608-0B49-9684-A35413B323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latin typeface="+mj-lt"/>
                <a:cs typeface="+mj-cs"/>
              </a:rPr>
              <a:t>The PCB design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598368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16E80A71-BD5E-D443-B5B9-C710BA69C93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364" b="9091"/>
          <a:stretch/>
        </p:blipFill>
        <p:spPr bwMode="auto">
          <a:xfrm>
            <a:off x="3523488" y="0"/>
            <a:ext cx="8668512" cy="6857990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6" name="Rectangle 10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C0177D9-B7A9-AC4E-8407-264B49DECB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latin typeface="+mj-lt"/>
                <a:cs typeface="+mj-cs"/>
              </a:rPr>
              <a:t>Mechanical design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B0EB6CB0-BCA9-CB4B-85E8-B0D368E9C1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 sz="2000" dirty="0">
              <a:latin typeface="+mn-lt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784646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Video 17">
            <a:extLst>
              <a:ext uri="{FF2B5EF4-FFF2-40B4-BE49-F238E27FC236}">
                <a16:creationId xmlns:a16="http://schemas.microsoft.com/office/drawing/2014/main" id="{64991804-2358-E01B-F5C7-BA35D35079B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9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7B0E4897-B1BB-0A41-93BF-A71EA7A503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dirty="0">
                <a:solidFill>
                  <a:srgbClr val="FFFFFF"/>
                </a:solidFill>
                <a:latin typeface="+mj-lt"/>
                <a:cs typeface="+mj-cs"/>
              </a:rPr>
              <a:t>BUT WHERE IS IT?</a:t>
            </a:r>
          </a:p>
        </p:txBody>
      </p:sp>
      <p:sp>
        <p:nvSpPr>
          <p:cNvPr id="2" name="Ondertitel 1">
            <a:extLst>
              <a:ext uri="{FF2B5EF4-FFF2-40B4-BE49-F238E27FC236}">
                <a16:creationId xmlns:a16="http://schemas.microsoft.com/office/drawing/2014/main" id="{88586F1F-AE88-A440-86C2-AEBB12436B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endParaRPr lang="en-US">
              <a:solidFill>
                <a:srgbClr val="FFFFFF"/>
              </a:solidFill>
              <a:latin typeface="+mn-l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849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70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A94871E-96FC-4ADE-815B-41A636E34F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75A05700-7E27-4141-8C71-26BF472699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320040"/>
            <a:ext cx="6692827" cy="389266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Questions </a:t>
            </a:r>
          </a:p>
        </p:txBody>
      </p:sp>
      <p:sp>
        <p:nvSpPr>
          <p:cNvPr id="2" name="Ondertitel 1">
            <a:extLst>
              <a:ext uri="{FF2B5EF4-FFF2-40B4-BE49-F238E27FC236}">
                <a16:creationId xmlns:a16="http://schemas.microsoft.com/office/drawing/2014/main" id="{6F750280-02ED-7645-91E0-68378E41D3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631161"/>
            <a:ext cx="6692827" cy="1569486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endParaRPr lang="en-US" sz="24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4562" y="440926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phic 6" descr="Help">
            <a:extLst>
              <a:ext uri="{FF2B5EF4-FFF2-40B4-BE49-F238E27FC236}">
                <a16:creationId xmlns:a16="http://schemas.microsoft.com/office/drawing/2014/main" id="{B24E96C5-9001-8F34-536E-45F19E6839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81544" y="1267079"/>
            <a:ext cx="4087368" cy="4087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083807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2946</TotalTime>
  <Words>433</Words>
  <Application>Microsoft Office PowerPoint</Application>
  <PresentationFormat>Breedbeeld</PresentationFormat>
  <Paragraphs>54</Paragraphs>
  <Slides>8</Slides>
  <Notes>8</Notes>
  <HiddenSlides>0</HiddenSlides>
  <MMClips>1</MMClips>
  <ScaleCrop>false</ScaleCrop>
  <HeadingPairs>
    <vt:vector size="6" baseType="variant">
      <vt:variant>
        <vt:lpstr>Gebruikte lettertypen</vt:lpstr>
      </vt:variant>
      <vt:variant>
        <vt:i4>6</vt:i4>
      </vt:variant>
      <vt:variant>
        <vt:lpstr>Thema</vt:lpstr>
      </vt:variant>
      <vt:variant>
        <vt:i4>1</vt:i4>
      </vt:variant>
      <vt:variant>
        <vt:lpstr>Diatitels</vt:lpstr>
      </vt:variant>
      <vt:variant>
        <vt:i4>8</vt:i4>
      </vt:variant>
    </vt:vector>
  </HeadingPairs>
  <TitlesOfParts>
    <vt:vector size="15" baseType="lpstr">
      <vt:lpstr>Arial</vt:lpstr>
      <vt:lpstr>Calibri</vt:lpstr>
      <vt:lpstr>Calibri Light</vt:lpstr>
      <vt:lpstr>Courier New</vt:lpstr>
      <vt:lpstr>Symbol</vt:lpstr>
      <vt:lpstr>Wingdings</vt:lpstr>
      <vt:lpstr>Kantoorthema</vt:lpstr>
      <vt:lpstr>The soldering station</vt:lpstr>
      <vt:lpstr>The Project </vt:lpstr>
      <vt:lpstr>Software</vt:lpstr>
      <vt:lpstr>The schematic design </vt:lpstr>
      <vt:lpstr>The PCB design </vt:lpstr>
      <vt:lpstr>Mechanical design</vt:lpstr>
      <vt:lpstr>BUT WHERE IS IT?</vt:lpstr>
      <vt:lpstr>Questions </vt:lpstr>
    </vt:vector>
  </TitlesOfParts>
  <Company>XIOS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PXL meets &lt;name&gt;</dc:title>
  <dc:creator>Nick Daenen</dc:creator>
  <cp:lastModifiedBy>lukas Lipkens</cp:lastModifiedBy>
  <cp:revision>316</cp:revision>
  <dcterms:created xsi:type="dcterms:W3CDTF">2017-10-12T15:08:04Z</dcterms:created>
  <dcterms:modified xsi:type="dcterms:W3CDTF">2022-05-31T17:08:09Z</dcterms:modified>
</cp:coreProperties>
</file>

<file path=docProps/thumbnail.jpeg>
</file>